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39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C:\_kristall\Русал\ЦСП Русал\файлы\элементы\узор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181223"/>
            <a:ext cx="7577137" cy="27241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3568" y="33569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Онлайн-курсы</a:t>
            </a:r>
            <a:r>
              <a:rPr lang="ru-RU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«Школа городских изменений»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2" y="1340767"/>
            <a:ext cx="2232248" cy="80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568" y="5280679"/>
            <a:ext cx="968941" cy="90225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56248" y="4857811"/>
            <a:ext cx="3200400" cy="8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Мартыненко Анастасия </a:t>
            </a:r>
            <a:endParaRPr sz="1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 descr="E:\Я.Диск\!17_FPG\Бренд\page\pgrants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7744" y="5393267"/>
            <a:ext cx="1927600" cy="6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308" y="6026224"/>
            <a:ext cx="1291505" cy="468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756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030550" y="432925"/>
            <a:ext cx="5159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ru-RU" sz="280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Новый формат обучения</a:t>
            </a:r>
            <a:endParaRPr sz="280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1115616" y="1412777"/>
            <a:ext cx="7200800" cy="86409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Онлайн-школа</a:t>
            </a:r>
            <a:r>
              <a:rPr lang="ru-RU" sz="1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6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городских изменений </a:t>
            </a:r>
            <a:r>
              <a:rPr lang="ru-RU" sz="16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16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это программа для тех, кто </a:t>
            </a:r>
            <a:r>
              <a:rPr lang="ru-RU" sz="1600" dirty="0" smtClean="0">
                <a:latin typeface="Calibri" pitchFamily="34" charset="0"/>
              </a:rPr>
              <a:t>хочет делать свой город удобнее, комфортнее, ярче, интереснее и дружелюбнее. Это площадка, где становятся лидерами городских изменений.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2699792" y="5085184"/>
            <a:ext cx="3927068" cy="56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lang="ru-RU" sz="2800" b="0" i="0" u="sng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www.fcsp.ru/edu/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24928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Направления обучения: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" name="Рисунок 16" descr="Волонтерств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2996952"/>
            <a:ext cx="1962424" cy="1895740"/>
          </a:xfrm>
          <a:prstGeom prst="rect">
            <a:avLst/>
          </a:prstGeom>
        </p:spPr>
      </p:pic>
      <p:pic>
        <p:nvPicPr>
          <p:cNvPr id="18" name="Рисунок 17" descr="Городская сред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2996952"/>
            <a:ext cx="1952898" cy="1895740"/>
          </a:xfrm>
          <a:prstGeom prst="rect">
            <a:avLst/>
          </a:prstGeom>
        </p:spPr>
      </p:pic>
      <p:pic>
        <p:nvPicPr>
          <p:cNvPr id="19" name="Рисунок 18" descr="Соцпредпринимательство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924944"/>
            <a:ext cx="2088232" cy="2016224"/>
          </a:xfrm>
          <a:prstGeom prst="rect">
            <a:avLst/>
          </a:prstGeom>
        </p:spPr>
      </p:pic>
      <p:pic>
        <p:nvPicPr>
          <p:cNvPr id="20" name="Рисунок 19" descr="Соцпроектирование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2996952"/>
            <a:ext cx="1952898" cy="1876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220" y="6269611"/>
            <a:ext cx="1291505" cy="46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756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887720" y="1499679"/>
            <a:ext cx="3973187" cy="4593617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Обучаясь в школе, участники приобретают теоретические знания и прикладные компетенции, которые необходимы для эффективной разработки и реализации наиболее востребованных социальных инициатив.</a:t>
            </a:r>
          </a:p>
          <a:p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По итогам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обучения участники получают:</a:t>
            </a:r>
            <a:endParaRPr lang="ru-RU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Удостоверение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 повышении квалификации;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Сертификат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 прохождении курсов.</a:t>
            </a:r>
          </a:p>
          <a:p>
            <a:endParaRPr lang="ru-RU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Каждый курс содержит: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видеолекции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опорные конспекты;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тесты для самопроверки;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списки полезной литературы и методические материалы.</a:t>
            </a:r>
          </a:p>
          <a:p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857225" y="428600"/>
            <a:ext cx="528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Возможности для участников</a:t>
            </a:r>
            <a:endParaRPr sz="2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0363" y="1499679"/>
            <a:ext cx="3035107" cy="202214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5598" y="4074643"/>
            <a:ext cx="3029872" cy="201865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56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156176" y="3573017"/>
            <a:ext cx="2587649" cy="2304254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Бесплатно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можно пройти курс, если вам не нужно удостоверение о повышении квалификации</a:t>
            </a:r>
            <a:r>
              <a:rPr lang="ru-RU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И получить Сертификат. 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Стоимость курса 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900 </a:t>
            </a:r>
            <a:r>
              <a:rPr lang="ru-RU" sz="1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рублей, е</a:t>
            </a:r>
            <a:r>
              <a:rPr lang="ru-RU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сли 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 хотите получить удостоверение о повышении квалификации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947406" y="423666"/>
            <a:ext cx="465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Условия участия</a:t>
            </a:r>
            <a:endParaRPr sz="2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57224" y="3573016"/>
            <a:ext cx="2418632" cy="2304255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Программа подходит для  представителей некоммерческих организаций, гражданских активистов и просто неравнодушных людей, у которых есть идея, как улучшить жизнь в своем городе, как помочь нуждающимся или как решить какую-то социальную проблему</a:t>
            </a:r>
            <a:r>
              <a:rPr lang="ru-RU" sz="1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3648" y="1700807"/>
            <a:ext cx="1373944" cy="13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9043" y="1700807"/>
            <a:ext cx="1373944" cy="13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3506700" y="3573016"/>
            <a:ext cx="2433452" cy="2304256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 окончании </a:t>
            </a:r>
            <a:r>
              <a:rPr lang="ru-RU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онлайн-курса «Социальное проектирование» </a:t>
            </a:r>
            <a:r>
              <a:rPr lang="ru-RU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выдается 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Удостоверение о повышении </a:t>
            </a:r>
            <a:r>
              <a:rPr lang="ru-RU" sz="1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квалификации. </a:t>
            </a:r>
            <a:r>
              <a:rPr lang="ru-RU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Сведения о выданных удостоверениях о повышении квалификации вносятся в «Федеральный реестр сведений о документах об образовании и (или) о квалификации, документах об обучении» (ФИС ФРДО</a:t>
            </a:r>
            <a:r>
              <a:rPr lang="ru-RU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3028" y="1700807"/>
            <a:ext cx="1373944" cy="13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7558" y="6170999"/>
            <a:ext cx="1291505" cy="468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827578" y="457675"/>
            <a:ext cx="7272814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 err="1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Онлайн-курс</a:t>
            </a:r>
            <a:r>
              <a:rPr lang="ru-RU" sz="2800" b="1" i="0" u="none" strike="noStrike" cap="none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«Социальное проектирование»</a:t>
            </a:r>
            <a:endParaRPr sz="2800" b="1" i="0" u="none" strike="noStrike" cap="none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187624" y="2402307"/>
            <a:ext cx="3960440" cy="377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Темы курса: 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этапы и механизмы реализации проекта;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необходимые ресурсы;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результаты проекта и их оценка;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практика по разработке собственного проекта для </a:t>
            </a:r>
            <a:r>
              <a:rPr lang="ru-RU" sz="1600" dirty="0" err="1" smtClean="0">
                <a:latin typeface="Calibri" pitchFamily="34" charset="0"/>
              </a:rPr>
              <a:t>грантового</a:t>
            </a:r>
            <a:r>
              <a:rPr lang="ru-RU" sz="1600" dirty="0" smtClean="0">
                <a:latin typeface="Calibri" pitchFamily="34" charset="0"/>
              </a:rPr>
              <a:t> конкурса.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Для кого курс: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руководители проектных команд и лидеров инициативных групп, имеющие минимальный опыт использования проектного подхода в своей деятельности;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продвинутые проектировщики.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883" y="6174774"/>
            <a:ext cx="1291505" cy="4683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3"/>
          <p:cNvSpPr txBox="1"/>
          <p:nvPr/>
        </p:nvSpPr>
        <p:spPr>
          <a:xfrm>
            <a:off x="1187624" y="1375880"/>
            <a:ext cx="7200800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Это фундаментальный курс для тех, кто желает составить заявку для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грантового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конкурса, имеет необходимость изменить подход в управлении своей организацией или хочет научиться успешно воплощать в жизнь свои идеи.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03"/>
          <p:cNvSpPr txBox="1"/>
          <p:nvPr/>
        </p:nvSpPr>
        <p:spPr>
          <a:xfrm>
            <a:off x="5436095" y="4302397"/>
            <a:ext cx="3600400" cy="170340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 окончании онлайн-курса «Социальное проектирование» выдается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Удостоверение о повышении квалификации. 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Сведения о выданных удостоверениях о повышении квалификации вносятся в «Федеральный реестр сведений о документах об образовании и (или) о квалификации»</a:t>
            </a:r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20" y="2780928"/>
            <a:ext cx="1250551" cy="12505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827578" y="457675"/>
            <a:ext cx="7272814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 err="1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Онлайн-курс</a:t>
            </a:r>
            <a:r>
              <a:rPr lang="ru-RU" sz="2800" b="1" i="0" u="none" strike="noStrike" cap="none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«Корпоративное волонтерство»</a:t>
            </a:r>
            <a:endParaRPr sz="2800" b="1" i="0" u="none" strike="noStrike" cap="none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115616" y="2617084"/>
            <a:ext cx="3816424" cy="326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Содержание курса: 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" pitchFamily="34" charset="0"/>
              </a:rPr>
              <a:t>передовые </a:t>
            </a:r>
            <a:r>
              <a:rPr lang="ru-RU" sz="1600" dirty="0" smtClean="0">
                <a:latin typeface="Calibri" pitchFamily="34" charset="0"/>
              </a:rPr>
              <a:t>технологии и ключевые компетенции, позволяющие эффективно реализовывать социальные и волонтёрские проекты как инициативных групп сотрудников, так и бизнеса в целом.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Для кого курс: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менеджеры среднего звена: КСО, HR, внутренние коммуникации;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корпоративные лидеры, волонтёры, участники молодёжных советов.</a:t>
            </a:r>
            <a:endParaRPr lang="ru-RU" sz="12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883" y="6174774"/>
            <a:ext cx="1291505" cy="4683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3"/>
          <p:cNvSpPr txBox="1"/>
          <p:nvPr/>
        </p:nvSpPr>
        <p:spPr>
          <a:xfrm>
            <a:off x="1115616" y="1484784"/>
            <a:ext cx="7200800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Это образовательная программа для тех, кто планирует запускать или развивать в своей организации волонтерскую деятельность сотрудников в рамках стратегии корпоративной социальной ответственности.</a:t>
            </a:r>
          </a:p>
          <a:p>
            <a:endParaRPr dirty="0"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93" y="2473893"/>
            <a:ext cx="2294019" cy="34393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827578" y="457675"/>
            <a:ext cx="7272814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ru-RU" sz="2400" b="1" i="0" u="none" strike="noStrike" cap="none" dirty="0" err="1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Онлайн-курс</a:t>
            </a:r>
            <a:r>
              <a:rPr lang="ru-RU" sz="2400" b="1" i="0" u="none" strike="noStrike" cap="none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«Социальное предпринимательство»</a:t>
            </a:r>
            <a:endParaRPr sz="2400" b="1" i="0" u="none" strike="noStrike" cap="none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016894" y="2234481"/>
            <a:ext cx="4131169" cy="401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Содержание курса: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Бизнес-планирование;</a:t>
            </a:r>
            <a:endParaRPr lang="ru-RU" sz="1600" dirty="0">
              <a:latin typeface="Calibri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" pitchFamily="34" charset="0"/>
              </a:rPr>
              <a:t>Правовые и финансовые основы </a:t>
            </a:r>
            <a:r>
              <a:rPr lang="ru-RU" sz="1600" dirty="0" smtClean="0">
                <a:latin typeface="Calibri" pitchFamily="34" charset="0"/>
              </a:rPr>
              <a:t>бизнеса;</a:t>
            </a:r>
            <a:endParaRPr lang="ru-RU" sz="1600" dirty="0">
              <a:latin typeface="Calibri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" pitchFamily="34" charset="0"/>
              </a:rPr>
              <a:t>Государственные и частные программы поддержки социального </a:t>
            </a:r>
            <a:r>
              <a:rPr lang="ru-RU" sz="1600" dirty="0" smtClean="0">
                <a:latin typeface="Calibri" pitchFamily="34" charset="0"/>
              </a:rPr>
              <a:t>предпринимательства;</a:t>
            </a:r>
            <a:endParaRPr lang="ru-RU" sz="1600" dirty="0">
              <a:latin typeface="Calibri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Практическая разработка собственного бизнес-плана.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latin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Для кого курс: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начинающие и действующие предприниматели;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представители некоммерческих организаций, желающих </a:t>
            </a:r>
            <a:r>
              <a:rPr lang="ru-RU" sz="1600" dirty="0" err="1" smtClean="0">
                <a:latin typeface="Calibri" pitchFamily="34" charset="0"/>
              </a:rPr>
              <a:t>монетизировать</a:t>
            </a:r>
            <a:r>
              <a:rPr lang="ru-RU" sz="1600" dirty="0" smtClean="0">
                <a:latin typeface="Calibri" pitchFamily="34" charset="0"/>
              </a:rPr>
              <a:t> свои услуги.</a:t>
            </a:r>
            <a:endParaRPr lang="ru-RU" sz="12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883" y="6174774"/>
            <a:ext cx="1291505" cy="468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43608" y="1388349"/>
            <a:ext cx="7344816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Обучающая программа, в рамках которой начинающие и действующие социальные предприниматели знакомятся с лучшим международным и российским опытом ведения бизнеса в социальной сфере.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89" y="2451156"/>
            <a:ext cx="2293743" cy="3440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827578" y="457675"/>
            <a:ext cx="7272814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«Сообщества и общественные пространства»</a:t>
            </a:r>
            <a:endParaRPr sz="2800" b="1" i="0" u="none" strike="noStrike" cap="none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1043608" y="2669676"/>
            <a:ext cx="4774066" cy="310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Содержание курса:</a:t>
            </a:r>
          </a:p>
          <a:p>
            <a:pPr marL="285750" lvl="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теория организации общественных пространств;</a:t>
            </a:r>
          </a:p>
          <a:p>
            <a:pPr marL="285750" lvl="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управление проектами;</a:t>
            </a:r>
          </a:p>
          <a:p>
            <a:pPr marL="285750" lvl="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проведение городских событий;</a:t>
            </a:r>
          </a:p>
          <a:p>
            <a:pPr marL="285750" lvl="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эффективные инструменты вовлечения городских сообществ в жизнь города.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latin typeface="Calibri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Для кого курс: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проектные команды;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представители органов местного самоуправления;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социальные предприниматели;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" pitchFamily="34" charset="0"/>
              </a:rPr>
              <a:t>инициативные граждане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sz="11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883" y="6174774"/>
            <a:ext cx="1291505" cy="468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7578" y="1399129"/>
            <a:ext cx="7848878" cy="10937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Курс представляет собой подборку теоретических материалов и реальных кейсов, позволяющих ближе познакомиться с главными вызовами и рисками,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которые сопутствуют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созданию общественных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пространств и изменению облика города,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а также возможностями, которые такие проекты создают для разных городов России и мира.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61" y="2806160"/>
            <a:ext cx="2036099" cy="3055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0000"/>
            <a:ext cx="4846217" cy="40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0" y="404664"/>
            <a:ext cx="827584" cy="648072"/>
          </a:xfrm>
          <a:prstGeom prst="rect">
            <a:avLst/>
          </a:prstGeom>
          <a:gradFill>
            <a:gsLst>
              <a:gs pos="0">
                <a:srgbClr val="FF2126"/>
              </a:gs>
              <a:gs pos="53300">
                <a:srgbClr val="D31113"/>
              </a:gs>
              <a:gs pos="54000">
                <a:srgbClr val="A80000"/>
              </a:gs>
              <a:gs pos="100000">
                <a:srgbClr val="A8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0392" y="404664"/>
            <a:ext cx="821020" cy="76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077371" y="457650"/>
            <a:ext cx="7272814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Контакты</a:t>
            </a:r>
            <a:endParaRPr sz="2800" b="1" i="0" u="none" strike="noStrike" cap="none" dirty="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883" y="6174774"/>
            <a:ext cx="1291505" cy="468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8"/>
          <p:cNvSpPr txBox="1">
            <a:spLocks noGrp="1"/>
          </p:cNvSpPr>
          <p:nvPr>
            <p:ph type="ctrTitle"/>
          </p:nvPr>
        </p:nvSpPr>
        <p:spPr>
          <a:xfrm>
            <a:off x="827578" y="2142608"/>
            <a:ext cx="7772400" cy="1440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Calibri"/>
              <a:buNone/>
            </a:pPr>
            <a:r>
              <a:rPr lang="ru-RU" sz="279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 социальных программ </a:t>
            </a:r>
            <a:r>
              <a:rPr lang="ru-RU" sz="279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РУСАЛа</a:t>
            </a:r>
            <a:r>
              <a:rPr lang="ru-RU" sz="324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4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РФ, г. Красноярск, ул. Ленина 88, </a:t>
            </a:r>
            <a:br>
              <a:rPr lang="ru-RU" sz="19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тел.+7(391) 227-99-67</a:t>
            </a:r>
            <a:br>
              <a:rPr lang="ru-RU" sz="197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79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edu@fcsp.ru</a:t>
            </a:r>
            <a:endParaRPr sz="1979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71" descr="E:\Я.Диск\!17_FPG\Бренд\page\pgrants_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6176" y="4398407"/>
            <a:ext cx="2160240" cy="75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72"/>
          <p:cNvSpPr/>
          <p:nvPr/>
        </p:nvSpPr>
        <p:spPr>
          <a:xfrm>
            <a:off x="1403642" y="4398407"/>
            <a:ext cx="4522689" cy="7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1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Онлайн-школа </a:t>
            </a:r>
            <a:r>
              <a:rPr lang="ru-RU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реализуется в рамках проекта «Школа городских изменений», поддержанного Фондом президентских грантов на развитие гражданского общества. </a:t>
            </a: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759142"/>
      </p:ext>
    </p:extLst>
  </p:cSld>
  <p:clrMapOvr>
    <a:masterClrMapping/>
  </p:clrMapOvr>
</p:sld>
</file>

<file path=ppt/theme/theme1.xml><?xml version="1.0" encoding="utf-8"?>
<a:theme xmlns:a="http://schemas.openxmlformats.org/drawingml/2006/main" name="2015 10 30 День информировани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651</Words>
  <Application>Microsoft Office PowerPoint</Application>
  <PresentationFormat>Экран (4:3)</PresentationFormat>
  <Paragraphs>72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2015 10 30 День информирования</vt:lpstr>
      <vt:lpstr>Онлайн-курсы  «Школа городских изменений»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социальных программ РУСАЛа  РФ, г. Красноярск, ул. Ленина 88,  тел.+7(391) 227-99-67 edu@fcsp.ru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Онлайн-школа социального проектирования</dc:title>
  <cp:lastModifiedBy>Kompyter</cp:lastModifiedBy>
  <cp:revision>40</cp:revision>
  <dcterms:modified xsi:type="dcterms:W3CDTF">2020-08-14T08:46:41Z</dcterms:modified>
</cp:coreProperties>
</file>